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9EBD"/>
    <a:srgbClr val="CBCFDF"/>
    <a:srgbClr val="3333FF"/>
    <a:srgbClr val="343434"/>
    <a:srgbClr val="565656"/>
    <a:srgbClr val="D9DCE7"/>
    <a:srgbClr val="BFC4D7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0" y="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63421FB-BECE-48FC-A07C-704C3A15B1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9562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35281DD-4C40-4F87-8676-481720B12D5D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61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29429C-CC68-4A46-B2BD-227DF1B2C5C1}" type="slidenum">
              <a:rPr lang="en-US" smtClean="0"/>
              <a:pPr eaLnBrk="1" hangingPunct="1"/>
              <a:t>2</a:t>
            </a:fld>
            <a:endParaRPr lang="en-US" smtClean="0"/>
          </a:p>
        </p:txBody>
      </p:sp>
      <p:sp>
        <p:nvSpPr>
          <p:cNvPr id="71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75E2E5C-0BCC-4C17-BB11-7691CA49D07D}" type="slidenum">
              <a:rPr lang="en-US" smtClean="0"/>
              <a:pPr eaLnBrk="1" hangingPunct="1"/>
              <a:t>3</a:t>
            </a:fld>
            <a:endParaRPr lang="en-US" smtClean="0"/>
          </a:p>
        </p:txBody>
      </p:sp>
      <p:sp>
        <p:nvSpPr>
          <p:cNvPr id="81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A635A-395D-48A5-AC92-E84B72A170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15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9C8B3-2B7A-4A99-B01A-301173FB53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059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A43B8E-437E-4338-8F60-9267B108D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300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CD144-6CC7-4041-8DE8-E5CB6826B9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008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D4A95-3675-4322-9EED-C233E038F0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32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4218E-B0C7-4CCC-BCCF-F1F10B3A14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078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47364-4A13-4FA6-82CF-FF5EAAC0B9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015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6EE51-9CB0-40B7-9406-121D478964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732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9CD05B-5B9B-41D8-8B19-EC57887A80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64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E53DE-FBD2-4B5E-B8D3-53A756224C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181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F76AF-B735-4B4F-B1DE-715357CEFC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39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C0298B3-07AD-489A-9CFB-BF3DA5DE1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jpeg"/><Relationship Id="rId3" Type="http://schemas.openxmlformats.org/officeDocument/2006/relationships/slide" Target="slide3.xml"/><Relationship Id="rId7" Type="http://schemas.openxmlformats.org/officeDocument/2006/relationships/image" Target="../media/image3.jpeg"/><Relationship Id="rId12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7.jpeg"/><Relationship Id="rId5" Type="http://schemas.openxmlformats.org/officeDocument/2006/relationships/image" Target="../media/image1.png"/><Relationship Id="rId10" Type="http://schemas.openxmlformats.org/officeDocument/2006/relationships/image" Target="../media/image6.jpeg"/><Relationship Id="rId4" Type="http://schemas.openxmlformats.org/officeDocument/2006/relationships/slide" Target="slide2.xml"/><Relationship Id="rId9" Type="http://schemas.openxmlformats.org/officeDocument/2006/relationships/image" Target="../media/image5.jpeg"/><Relationship Id="rId1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" Target="slide1.xml"/><Relationship Id="rId7" Type="http://schemas.openxmlformats.org/officeDocument/2006/relationships/hyperlink" Target="mailto:emhancock21@tntech.edu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ccstn.net/wgs/site/default.asp" TargetMode="External"/><Relationship Id="rId11" Type="http://schemas.openxmlformats.org/officeDocument/2006/relationships/image" Target="../media/image12.png"/><Relationship Id="rId5" Type="http://schemas.openxmlformats.org/officeDocument/2006/relationships/hyperlink" Target="http://emhughes.wikispaces.com/" TargetMode="External"/><Relationship Id="rId10" Type="http://schemas.openxmlformats.org/officeDocument/2006/relationships/image" Target="../media/image5.jpeg"/><Relationship Id="rId4" Type="http://schemas.openxmlformats.org/officeDocument/2006/relationships/slide" Target="slide3.xml"/><Relationship Id="rId9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3" Type="http://schemas.openxmlformats.org/officeDocument/2006/relationships/slide" Target="slide1.xml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4.jpeg"/><Relationship Id="rId15" Type="http://schemas.openxmlformats.org/officeDocument/2006/relationships/image" Target="../media/image22.jpeg"/><Relationship Id="rId10" Type="http://schemas.openxmlformats.org/officeDocument/2006/relationships/image" Target="../media/image17.jpeg"/><Relationship Id="rId4" Type="http://schemas.openxmlformats.org/officeDocument/2006/relationships/slide" Target="slide2.xml"/><Relationship Id="rId9" Type="http://schemas.openxmlformats.org/officeDocument/2006/relationships/image" Target="../media/image16.jpeg"/><Relationship Id="rId1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dirty="0" smtClean="0"/>
              <a:t>Emily M. Hughes </a:t>
            </a:r>
            <a:r>
              <a:rPr lang="en-US" sz="1000" dirty="0" smtClean="0"/>
              <a:t>is </a:t>
            </a:r>
            <a:r>
              <a:rPr lang="en-US" sz="1000" dirty="0" smtClean="0"/>
              <a:t>incorporating more technology into the classroom in order to motivate students.</a:t>
            </a:r>
            <a:endParaRPr lang="en-US" sz="1400" dirty="0" smtClean="0"/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2054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2055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Contact</a:t>
            </a:r>
          </a:p>
        </p:txBody>
      </p:sp>
      <p:sp>
        <p:nvSpPr>
          <p:cNvPr id="2056" name="Rectangle 11"/>
          <p:cNvSpPr>
            <a:spLocks noChangeArrowheads="1"/>
          </p:cNvSpPr>
          <p:nvPr/>
        </p:nvSpPr>
        <p:spPr bwMode="auto">
          <a:xfrm>
            <a:off x="3657600" y="0"/>
            <a:ext cx="1524000" cy="38100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Personal Info</a:t>
            </a:r>
          </a:p>
        </p:txBody>
      </p:sp>
      <p:sp>
        <p:nvSpPr>
          <p:cNvPr id="2057" name="Rectangle 12"/>
          <p:cNvSpPr>
            <a:spLocks noChangeArrowheads="1"/>
          </p:cNvSpPr>
          <p:nvPr/>
        </p:nvSpPr>
        <p:spPr bwMode="auto">
          <a:xfrm>
            <a:off x="5181600" y="0"/>
            <a:ext cx="1219200" cy="38100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2058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Emily M. Hughes</a:t>
            </a:r>
          </a:p>
        </p:txBody>
      </p:sp>
      <p:sp>
        <p:nvSpPr>
          <p:cNvPr id="2059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2060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1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700"/>
              <a:t>Send MJC a message</a:t>
            </a:r>
          </a:p>
        </p:txBody>
      </p:sp>
      <p:sp>
        <p:nvSpPr>
          <p:cNvPr id="2062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2063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4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5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000"/>
              <a:t>Wall</a:t>
            </a:r>
          </a:p>
        </p:txBody>
      </p:sp>
      <p:sp>
        <p:nvSpPr>
          <p:cNvPr id="2066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000"/>
              <a:t>Info</a:t>
            </a:r>
          </a:p>
        </p:txBody>
      </p:sp>
      <p:sp>
        <p:nvSpPr>
          <p:cNvPr id="2067" name="Text Box 2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000"/>
              <a:t>Photos</a:t>
            </a:r>
          </a:p>
        </p:txBody>
      </p:sp>
      <p:sp>
        <p:nvSpPr>
          <p:cNvPr id="2068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9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/>
          </a:p>
        </p:txBody>
      </p:sp>
      <p:sp>
        <p:nvSpPr>
          <p:cNvPr id="2070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200"/>
          </a:p>
        </p:txBody>
      </p:sp>
      <p:sp>
        <p:nvSpPr>
          <p:cNvPr id="2071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000">
                <a:solidFill>
                  <a:srgbClr val="343434"/>
                </a:solidFill>
              </a:rPr>
              <a:t>Write something…</a:t>
            </a:r>
          </a:p>
        </p:txBody>
      </p:sp>
      <p:sp>
        <p:nvSpPr>
          <p:cNvPr id="2072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000"/>
              <a:t>Share</a:t>
            </a:r>
          </a:p>
        </p:txBody>
      </p:sp>
      <p:sp>
        <p:nvSpPr>
          <p:cNvPr id="2073" name="Text Box 33"/>
          <p:cNvSpPr txBox="1">
            <a:spLocks noChangeArrowheads="1"/>
          </p:cNvSpPr>
          <p:nvPr/>
        </p:nvSpPr>
        <p:spPr bwMode="auto">
          <a:xfrm>
            <a:off x="142875" y="3152775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2074" name="Text Box 34"/>
          <p:cNvSpPr txBox="1">
            <a:spLocks noChangeArrowheads="1"/>
          </p:cNvSpPr>
          <p:nvPr/>
        </p:nvSpPr>
        <p:spPr bwMode="auto">
          <a:xfrm>
            <a:off x="114300" y="3525838"/>
            <a:ext cx="1943100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</a:t>
            </a:r>
            <a:endParaRPr lang="en-US" sz="800" dirty="0">
              <a:solidFill>
                <a:srgbClr val="D9DCE7"/>
              </a:solidFill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000000"/>
                </a:solidFill>
              </a:rPr>
              <a:t>Woodbury, TN 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000000"/>
                </a:solidFill>
              </a:rPr>
              <a:t>June 26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Place of birth: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Murfreesboro, TN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Family Background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000000"/>
                </a:solidFill>
              </a:rPr>
              <a:t>Erik Hughes, </a:t>
            </a:r>
            <a:r>
              <a:rPr lang="en-US" sz="800" dirty="0" smtClean="0">
                <a:solidFill>
                  <a:srgbClr val="000000"/>
                </a:solidFill>
              </a:rPr>
              <a:t>Spouse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000000"/>
                </a:solidFill>
              </a:rPr>
              <a:t>Aunt to </a:t>
            </a:r>
            <a:r>
              <a:rPr lang="en-US" sz="800" dirty="0" err="1" smtClean="0">
                <a:solidFill>
                  <a:srgbClr val="000000"/>
                </a:solidFill>
              </a:rPr>
              <a:t>Kiley</a:t>
            </a:r>
            <a:r>
              <a:rPr lang="en-US" sz="800" dirty="0" smtClean="0">
                <a:solidFill>
                  <a:srgbClr val="000000"/>
                </a:solidFill>
              </a:rPr>
              <a:t>, Lily &amp; Porter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Education</a:t>
            </a:r>
            <a:endParaRPr lang="en-US" sz="800" dirty="0">
              <a:solidFill>
                <a:srgbClr val="959EBD"/>
              </a:solidFill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000000"/>
                </a:solidFill>
              </a:rPr>
              <a:t>BA in K-8 Education, TTU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000000"/>
                </a:solidFill>
              </a:rPr>
              <a:t>MA in Instructional Leadership, TTU</a:t>
            </a:r>
          </a:p>
        </p:txBody>
      </p:sp>
      <p:sp>
        <p:nvSpPr>
          <p:cNvPr id="2075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900"/>
              <a:t>Family/Colleagues</a:t>
            </a:r>
          </a:p>
        </p:txBody>
      </p:sp>
      <p:sp>
        <p:nvSpPr>
          <p:cNvPr id="2077" name="Text Box 39"/>
          <p:cNvSpPr txBox="1">
            <a:spLocks noChangeArrowheads="1"/>
          </p:cNvSpPr>
          <p:nvPr/>
        </p:nvSpPr>
        <p:spPr bwMode="auto">
          <a:xfrm>
            <a:off x="152400" y="5867400"/>
            <a:ext cx="381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800" dirty="0" smtClean="0"/>
              <a:t>Erik</a:t>
            </a:r>
            <a:endParaRPr lang="en-US" sz="800" dirty="0"/>
          </a:p>
        </p:txBody>
      </p:sp>
      <p:sp>
        <p:nvSpPr>
          <p:cNvPr id="2078" name="Text Box 42"/>
          <p:cNvSpPr txBox="1">
            <a:spLocks noChangeArrowheads="1"/>
          </p:cNvSpPr>
          <p:nvPr/>
        </p:nvSpPr>
        <p:spPr bwMode="auto">
          <a:xfrm>
            <a:off x="685799" y="5867400"/>
            <a:ext cx="46672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800" dirty="0" smtClean="0"/>
              <a:t>Porter</a:t>
            </a:r>
            <a:endParaRPr lang="en-US" sz="800" dirty="0"/>
          </a:p>
        </p:txBody>
      </p:sp>
      <p:sp>
        <p:nvSpPr>
          <p:cNvPr id="2079" name="Text Box 45"/>
          <p:cNvSpPr txBox="1">
            <a:spLocks noChangeArrowheads="1"/>
          </p:cNvSpPr>
          <p:nvPr/>
        </p:nvSpPr>
        <p:spPr bwMode="auto">
          <a:xfrm>
            <a:off x="1219200" y="5867400"/>
            <a:ext cx="533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800"/>
              <a:t>Alex H.</a:t>
            </a:r>
          </a:p>
        </p:txBody>
      </p:sp>
      <p:sp>
        <p:nvSpPr>
          <p:cNvPr id="2080" name="Text Box 50"/>
          <p:cNvSpPr txBox="1">
            <a:spLocks noChangeArrowheads="1"/>
          </p:cNvSpPr>
          <p:nvPr/>
        </p:nvSpPr>
        <p:spPr bwMode="auto">
          <a:xfrm>
            <a:off x="0" y="6643688"/>
            <a:ext cx="6858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 dirty="0" err="1" smtClean="0"/>
              <a:t>Kiley</a:t>
            </a:r>
            <a:r>
              <a:rPr lang="en-US" sz="800" dirty="0" smtClean="0"/>
              <a:t> &amp; Lily</a:t>
            </a:r>
            <a:endParaRPr lang="en-US" sz="800" dirty="0"/>
          </a:p>
        </p:txBody>
      </p:sp>
      <p:sp>
        <p:nvSpPr>
          <p:cNvPr id="2081" name="Text Box 53"/>
          <p:cNvSpPr txBox="1">
            <a:spLocks noChangeArrowheads="1"/>
          </p:cNvSpPr>
          <p:nvPr/>
        </p:nvSpPr>
        <p:spPr bwMode="auto">
          <a:xfrm>
            <a:off x="685800" y="6643688"/>
            <a:ext cx="533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 dirty="0" smtClean="0"/>
              <a:t>Beth</a:t>
            </a:r>
            <a:endParaRPr lang="en-US" sz="800" dirty="0"/>
          </a:p>
        </p:txBody>
      </p:sp>
      <p:sp>
        <p:nvSpPr>
          <p:cNvPr id="2082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/>
              <a:t>Emily M. Hughes </a:t>
            </a:r>
            <a:r>
              <a:rPr lang="en-US" sz="900" dirty="0" smtClean="0"/>
              <a:t>EDS with an emphasis in reading.</a:t>
            </a:r>
            <a:endParaRPr lang="en-US" sz="12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June 2011</a:t>
            </a:r>
            <a:endParaRPr lang="en-US" sz="800" dirty="0"/>
          </a:p>
        </p:txBody>
      </p:sp>
      <p:sp>
        <p:nvSpPr>
          <p:cNvPr id="2083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2084" name="Text Box 64"/>
          <p:cNvSpPr txBox="1">
            <a:spLocks noChangeArrowheads="1"/>
          </p:cNvSpPr>
          <p:nvPr/>
        </p:nvSpPr>
        <p:spPr bwMode="auto">
          <a:xfrm>
            <a:off x="1143000" y="6643688"/>
            <a:ext cx="6096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 dirty="0" err="1" smtClean="0"/>
              <a:t>Sebrena</a:t>
            </a:r>
            <a:endParaRPr lang="en-US" sz="800" dirty="0"/>
          </a:p>
        </p:txBody>
      </p:sp>
      <p:sp>
        <p:nvSpPr>
          <p:cNvPr id="2085" name="Rectangle 67"/>
          <p:cNvSpPr>
            <a:spLocks noChangeArrowheads="1"/>
          </p:cNvSpPr>
          <p:nvPr/>
        </p:nvSpPr>
        <p:spPr bwMode="auto">
          <a:xfrm>
            <a:off x="2590800" y="3200399"/>
            <a:ext cx="480060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/>
              <a:t>Emily M. </a:t>
            </a:r>
            <a:r>
              <a:rPr lang="en-US" sz="1200" dirty="0" smtClean="0"/>
              <a:t>Hughes </a:t>
            </a:r>
            <a:r>
              <a:rPr lang="en-US" sz="900" dirty="0" smtClean="0"/>
              <a:t>Masters Degree in Instructional Leadership: TTU. </a:t>
            </a:r>
            <a:r>
              <a:rPr lang="en-US" sz="1200" dirty="0" smtClean="0"/>
              <a:t> 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December 2009</a:t>
            </a:r>
            <a:endParaRPr lang="en-US" sz="800" dirty="0"/>
          </a:p>
        </p:txBody>
      </p:sp>
      <p:sp>
        <p:nvSpPr>
          <p:cNvPr id="2086" name="Rectangle 70"/>
          <p:cNvSpPr>
            <a:spLocks noChangeArrowheads="1"/>
          </p:cNvSpPr>
          <p:nvPr/>
        </p:nvSpPr>
        <p:spPr bwMode="auto">
          <a:xfrm>
            <a:off x="2590800" y="3962400"/>
            <a:ext cx="533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/>
              <a:t>Emily M. Hughes</a:t>
            </a:r>
            <a:r>
              <a:rPr lang="en-US" sz="900" dirty="0"/>
              <a:t> </a:t>
            </a:r>
            <a:r>
              <a:rPr lang="en-US" sz="900" dirty="0" smtClean="0"/>
              <a:t>Title 1 Teacher: Reading &amp; Math Intervention.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August 2008</a:t>
            </a:r>
            <a:endParaRPr lang="en-US" sz="800" dirty="0"/>
          </a:p>
        </p:txBody>
      </p:sp>
      <p:sp>
        <p:nvSpPr>
          <p:cNvPr id="2087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/>
              <a:t>Emily M. Hughes </a:t>
            </a:r>
            <a:r>
              <a:rPr lang="en-US" sz="900" dirty="0" smtClean="0"/>
              <a:t>Married Best Friend, Erik D. Hughes</a:t>
            </a:r>
            <a:r>
              <a:rPr lang="en-US" sz="1000" dirty="0" smtClean="0"/>
              <a:t>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June 30, 2007</a:t>
            </a:r>
            <a:endParaRPr lang="en-US" sz="800" dirty="0" smtClean="0"/>
          </a:p>
        </p:txBody>
      </p:sp>
      <p:sp>
        <p:nvSpPr>
          <p:cNvPr id="2088" name="Rectangle 75"/>
          <p:cNvSpPr>
            <a:spLocks noChangeArrowheads="1"/>
          </p:cNvSpPr>
          <p:nvPr/>
        </p:nvSpPr>
        <p:spPr bwMode="auto">
          <a:xfrm>
            <a:off x="2590800" y="5257799"/>
            <a:ext cx="4495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/>
              <a:t>Emily M. </a:t>
            </a:r>
            <a:r>
              <a:rPr lang="en-US" sz="1200" dirty="0" smtClean="0"/>
              <a:t>Hughes </a:t>
            </a:r>
            <a:r>
              <a:rPr lang="en-US" sz="900" dirty="0" smtClean="0"/>
              <a:t>T</a:t>
            </a:r>
            <a:r>
              <a:rPr lang="en-US" sz="900" dirty="0" smtClean="0"/>
              <a:t>eaching  1</a:t>
            </a:r>
            <a:r>
              <a:rPr lang="en-US" sz="900" baseline="30000" dirty="0" smtClean="0"/>
              <a:t>st</a:t>
            </a:r>
            <a:r>
              <a:rPr lang="en-US" sz="900" dirty="0" smtClean="0"/>
              <a:t> grade at Alma </a:t>
            </a:r>
            <a:r>
              <a:rPr lang="en-US" sz="900" dirty="0"/>
              <a:t>M</a:t>
            </a:r>
            <a:r>
              <a:rPr lang="en-US" sz="900" dirty="0" smtClean="0"/>
              <a:t>ater.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August 2006</a:t>
            </a:r>
            <a:endParaRPr lang="en-US" sz="800" dirty="0" smtClean="0"/>
          </a:p>
        </p:txBody>
      </p:sp>
      <p:sp>
        <p:nvSpPr>
          <p:cNvPr id="2089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/>
              <a:t>Emily M. Hughes </a:t>
            </a:r>
            <a:r>
              <a:rPr lang="en-US" sz="900" dirty="0" smtClean="0"/>
              <a:t>Graduated with Teaching Degree in Pre-K-8.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August 2006</a:t>
            </a:r>
            <a:endParaRPr lang="en-US" sz="800" dirty="0"/>
          </a:p>
        </p:txBody>
      </p:sp>
      <p:pic>
        <p:nvPicPr>
          <p:cNvPr id="2090" name="Picture 5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98068" y="6096000"/>
            <a:ext cx="30263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1" name="Picture 5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0600" y="6096000"/>
            <a:ext cx="402699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2" name="Picture 5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5800" y="6096000"/>
            <a:ext cx="4667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3" name="Picture 58" descr="TTU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457200"/>
            <a:ext cx="838200" cy="838200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4" name="Picture 5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565150"/>
            <a:ext cx="1438275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5" name="Picture 6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399" y="5334001"/>
            <a:ext cx="457201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6" name="Picture 6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5799" y="5334001"/>
            <a:ext cx="533401" cy="542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7" name="Picture 41" descr="http://profile.ak.fbcdn.net/hprofile-ak-ash2/161352_1530821655_5960917_q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5" y="5334000"/>
            <a:ext cx="5429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8" name="Picture 5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460625"/>
            <a:ext cx="457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9" name="Picture 5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173413"/>
            <a:ext cx="457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0" name="Picture 5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338" y="3848100"/>
            <a:ext cx="457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1" name="Picture 5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495800"/>
            <a:ext cx="457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2" name="Picture 5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338" y="5172075"/>
            <a:ext cx="457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3" name="Picture 5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338" y="5853113"/>
            <a:ext cx="457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900" b="1"/>
              <a:t>Personal Information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685925" y="685800"/>
            <a:ext cx="6543675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800" dirty="0" smtClean="0"/>
              <a:t>Emily M. Hughes </a:t>
            </a:r>
            <a:r>
              <a:rPr lang="en-US" sz="1100" dirty="0" smtClean="0"/>
              <a:t>is </a:t>
            </a:r>
            <a:r>
              <a:rPr lang="en-US" sz="1100" dirty="0"/>
              <a:t>incorporating more technology into the classroom in order to motivate students</a:t>
            </a:r>
            <a:r>
              <a:rPr lang="en-US" sz="1100" dirty="0" smtClean="0"/>
              <a:t>.</a:t>
            </a:r>
            <a:endParaRPr lang="en-US" sz="1100" dirty="0" smtClean="0"/>
          </a:p>
        </p:txBody>
      </p:sp>
      <p:sp>
        <p:nvSpPr>
          <p:cNvPr id="3079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3080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 </a:t>
            </a:r>
          </a:p>
        </p:txBody>
      </p:sp>
      <p:sp>
        <p:nvSpPr>
          <p:cNvPr id="3081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Contact</a:t>
            </a:r>
          </a:p>
        </p:txBody>
      </p:sp>
      <p:sp>
        <p:nvSpPr>
          <p:cNvPr id="3082" name="Rectangle 11"/>
          <p:cNvSpPr>
            <a:spLocks noChangeArrowheads="1"/>
          </p:cNvSpPr>
          <p:nvPr/>
        </p:nvSpPr>
        <p:spPr bwMode="auto">
          <a:xfrm>
            <a:off x="3657600" y="0"/>
            <a:ext cx="1524000" cy="38100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Personal Info</a:t>
            </a:r>
          </a:p>
        </p:txBody>
      </p:sp>
      <p:sp>
        <p:nvSpPr>
          <p:cNvPr id="3083" name="Rectangle 12"/>
          <p:cNvSpPr>
            <a:spLocks noChangeArrowheads="1"/>
          </p:cNvSpPr>
          <p:nvPr/>
        </p:nvSpPr>
        <p:spPr bwMode="auto">
          <a:xfrm>
            <a:off x="5181600" y="0"/>
            <a:ext cx="1219200" cy="38100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3084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Melissa J. Comer</a:t>
            </a:r>
          </a:p>
        </p:txBody>
      </p:sp>
      <p:sp>
        <p:nvSpPr>
          <p:cNvPr id="3085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3086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7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700"/>
              <a:t>Send MJC a message</a:t>
            </a:r>
          </a:p>
        </p:txBody>
      </p:sp>
      <p:sp>
        <p:nvSpPr>
          <p:cNvPr id="3088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3089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0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1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000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3092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4000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Personal Info</a:t>
            </a:r>
          </a:p>
        </p:txBody>
      </p:sp>
      <p:sp>
        <p:nvSpPr>
          <p:cNvPr id="3093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3094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/>
          </a:p>
        </p:txBody>
      </p:sp>
      <p:sp>
        <p:nvSpPr>
          <p:cNvPr id="3095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200"/>
          </a:p>
        </p:txBody>
      </p:sp>
      <p:sp>
        <p:nvSpPr>
          <p:cNvPr id="3096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900" b="1"/>
              <a:t>Basic Information</a:t>
            </a:r>
          </a:p>
        </p:txBody>
      </p:sp>
      <p:sp>
        <p:nvSpPr>
          <p:cNvPr id="3097" name="Text Box 28"/>
          <p:cNvSpPr txBox="1">
            <a:spLocks noChangeArrowheads="1"/>
          </p:cNvSpPr>
          <p:nvPr/>
        </p:nvSpPr>
        <p:spPr bwMode="auto">
          <a:xfrm>
            <a:off x="152400" y="3171825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3098" name="Text Box 30"/>
          <p:cNvSpPr txBox="1">
            <a:spLocks noChangeArrowheads="1"/>
          </p:cNvSpPr>
          <p:nvPr/>
        </p:nvSpPr>
        <p:spPr bwMode="auto">
          <a:xfrm>
            <a:off x="152400" y="3400425"/>
            <a:ext cx="19050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Hometown</a:t>
            </a:r>
            <a:endParaRPr lang="en-US" sz="800">
              <a:solidFill>
                <a:srgbClr val="D9DCE7"/>
              </a:solidFill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000000"/>
                </a:solidFill>
              </a:rPr>
              <a:t>Woodbury, TN 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Birthday: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000000"/>
                </a:solidFill>
              </a:rPr>
              <a:t>June 26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Place of birth: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Murfreesboro, TN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Family Background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000000"/>
                </a:solidFill>
              </a:rPr>
              <a:t>Erik Hughes, Spouse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Education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000000"/>
                </a:solidFill>
              </a:rPr>
              <a:t>BA in K-8 Education, TTU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000000"/>
                </a:solidFill>
              </a:rPr>
              <a:t>MA in Instructional Leadership, TTU</a:t>
            </a:r>
          </a:p>
        </p:txBody>
      </p:sp>
      <p:sp>
        <p:nvSpPr>
          <p:cNvPr id="3099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00" name="Text Box 32"/>
          <p:cNvSpPr txBox="1">
            <a:spLocks noChangeArrowheads="1"/>
          </p:cNvSpPr>
          <p:nvPr/>
        </p:nvSpPr>
        <p:spPr bwMode="auto">
          <a:xfrm>
            <a:off x="152400" y="4924425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900"/>
              <a:t>Photos</a:t>
            </a:r>
          </a:p>
        </p:txBody>
      </p:sp>
      <p:sp>
        <p:nvSpPr>
          <p:cNvPr id="3101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02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Sex:</a:t>
            </a:r>
            <a:r>
              <a:rPr lang="en-US" sz="800"/>
              <a:t>                  	          Female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Birthday:</a:t>
            </a:r>
            <a:r>
              <a:rPr lang="en-US" sz="800"/>
              <a:t>           	          June 26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Hometown:</a:t>
            </a:r>
            <a:r>
              <a:rPr lang="en-US" sz="800"/>
              <a:t>       	          Woodbury, TN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Relationship Status:</a:t>
            </a:r>
            <a:r>
              <a:rPr lang="en-US" sz="800"/>
              <a:t>          Married to Erik Hughes, 4 Years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Religious Views:</a:t>
            </a:r>
            <a:r>
              <a:rPr lang="en-US" sz="800"/>
              <a:t>                Church of Christ</a:t>
            </a:r>
          </a:p>
        </p:txBody>
      </p:sp>
      <p:sp>
        <p:nvSpPr>
          <p:cNvPr id="3103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4958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Activities:</a:t>
            </a:r>
            <a:r>
              <a:rPr lang="en-US" sz="800" dirty="0"/>
              <a:t>         	          </a:t>
            </a:r>
            <a:r>
              <a:rPr lang="en-US" sz="800" dirty="0" smtClean="0"/>
              <a:t>Teaching</a:t>
            </a:r>
            <a:r>
              <a:rPr lang="en-US" sz="800" dirty="0"/>
              <a:t>, </a:t>
            </a:r>
            <a:r>
              <a:rPr lang="en-US" sz="800" dirty="0" smtClean="0"/>
              <a:t>Traveling, &amp; </a:t>
            </a:r>
            <a:r>
              <a:rPr lang="en-US" sz="800" dirty="0" err="1" smtClean="0"/>
              <a:t>Tupperwareing</a:t>
            </a:r>
            <a:r>
              <a:rPr lang="en-US" sz="800" dirty="0" smtClean="0"/>
              <a:t> (Sell It) </a:t>
            </a:r>
            <a:endParaRPr lang="en-US" sz="800" dirty="0"/>
          </a:p>
          <a:p>
            <a:pPr eaLnBrk="1" hangingPunct="1"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Interests:</a:t>
            </a:r>
            <a:r>
              <a:rPr lang="en-US" sz="800" dirty="0"/>
              <a:t>                           T</a:t>
            </a:r>
            <a:r>
              <a:rPr lang="en-US" sz="800" dirty="0" smtClean="0"/>
              <a:t>raveling </a:t>
            </a:r>
            <a:r>
              <a:rPr lang="en-US" sz="800" dirty="0"/>
              <a:t>around the </a:t>
            </a:r>
            <a:r>
              <a:rPr lang="en-US" sz="800" dirty="0" smtClean="0"/>
              <a:t>globe, Making Crafts, Debt Free, Couponing </a:t>
            </a:r>
            <a:endParaRPr lang="en-US" sz="800" dirty="0"/>
          </a:p>
          <a:p>
            <a:pPr eaLnBrk="1" hangingPunct="1"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Music:</a:t>
            </a:r>
            <a:r>
              <a:rPr lang="en-US" sz="800" dirty="0"/>
              <a:t>                 </a:t>
            </a:r>
            <a:r>
              <a:rPr lang="en-US" sz="800" dirty="0" smtClean="0"/>
              <a:t> </a:t>
            </a:r>
            <a:r>
              <a:rPr lang="en-US" sz="800" dirty="0"/>
              <a:t>Country:  Miranda Lambert “The House that Built Me,” </a:t>
            </a:r>
            <a:r>
              <a:rPr lang="en-US" sz="800" dirty="0" smtClean="0"/>
              <a:t>Jake Owen   </a:t>
            </a:r>
          </a:p>
          <a:p>
            <a:pPr eaLnBrk="1" hangingPunct="1">
              <a:spcBef>
                <a:spcPct val="50000"/>
              </a:spcBef>
            </a:pPr>
            <a:r>
              <a:rPr lang="en-US" sz="800" dirty="0"/>
              <a:t>	 </a:t>
            </a:r>
            <a:r>
              <a:rPr lang="en-US" sz="800" dirty="0" smtClean="0"/>
              <a:t>                        “</a:t>
            </a:r>
            <a:r>
              <a:rPr lang="en-US" sz="800" dirty="0" smtClean="0">
                <a:effectLst/>
              </a:rPr>
              <a:t>Barefoot Blue Jean Night,” Trace Adkins “Just </a:t>
            </a:r>
            <a:r>
              <a:rPr lang="en-US" sz="800" dirty="0" err="1" smtClean="0">
                <a:effectLst/>
              </a:rPr>
              <a:t>Fishin</a:t>
            </a:r>
            <a:r>
              <a:rPr lang="en-US" sz="800" dirty="0" smtClean="0">
                <a:effectLst/>
              </a:rPr>
              <a:t>’</a:t>
            </a:r>
            <a:r>
              <a:rPr lang="en-US" sz="800" dirty="0" smtClean="0"/>
              <a:t>”</a:t>
            </a:r>
            <a:r>
              <a:rPr lang="en-US" sz="800" dirty="0" smtClean="0">
                <a:effectLst/>
              </a:rPr>
              <a:t> </a:t>
            </a:r>
            <a:endParaRPr lang="en-US" sz="800" dirty="0"/>
          </a:p>
          <a:p>
            <a:pPr eaLnBrk="1" hangingPunct="1"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Movies:</a:t>
            </a:r>
            <a:r>
              <a:rPr lang="en-US" sz="800" dirty="0"/>
              <a:t>                </a:t>
            </a:r>
            <a:r>
              <a:rPr lang="en-US" sz="800" dirty="0" smtClean="0"/>
              <a:t>The Blind Side, Sweet Home Alabama, Any Tyler Perry Movie </a:t>
            </a:r>
            <a:endParaRPr lang="en-US" sz="800" dirty="0"/>
          </a:p>
          <a:p>
            <a:pPr eaLnBrk="1" hangingPunct="1"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TV Shows:	          </a:t>
            </a:r>
            <a:r>
              <a:rPr lang="en-US" sz="800" dirty="0"/>
              <a:t>Army Wives, </a:t>
            </a:r>
            <a:r>
              <a:rPr lang="en-US" sz="800" dirty="0" smtClean="0"/>
              <a:t>Hot in Cleveland, </a:t>
            </a:r>
            <a:r>
              <a:rPr lang="en-US" sz="800" dirty="0"/>
              <a:t>Gray’s Anatomy</a:t>
            </a:r>
            <a:endParaRPr lang="en-US" sz="800" dirty="0">
              <a:solidFill>
                <a:schemeClr val="accent2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Books:</a:t>
            </a:r>
            <a:r>
              <a:rPr lang="en-US" sz="800" dirty="0"/>
              <a:t>	          </a:t>
            </a:r>
            <a:r>
              <a:rPr lang="en-US" sz="800" dirty="0" smtClean="0"/>
              <a:t>The Hunger Games Series, </a:t>
            </a:r>
            <a:r>
              <a:rPr lang="en-US" sz="800" dirty="0" err="1" smtClean="0"/>
              <a:t>Readicide</a:t>
            </a:r>
            <a:r>
              <a:rPr lang="en-US" sz="800" dirty="0" smtClean="0"/>
              <a:t>, All Children’s Books</a:t>
            </a:r>
            <a:endParaRPr lang="en-US" sz="800" dirty="0"/>
          </a:p>
        </p:txBody>
      </p:sp>
      <p:sp>
        <p:nvSpPr>
          <p:cNvPr id="3104" name="Text Box 37"/>
          <p:cNvSpPr txBox="1">
            <a:spLocks noChangeArrowheads="1"/>
          </p:cNvSpPr>
          <p:nvPr/>
        </p:nvSpPr>
        <p:spPr bwMode="auto">
          <a:xfrm>
            <a:off x="838200" y="5378450"/>
            <a:ext cx="838200" cy="36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sz="800" dirty="0">
                <a:solidFill>
                  <a:schemeClr val="accent2"/>
                </a:solidFill>
              </a:rPr>
              <a:t>The Family</a:t>
            </a: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/>
              <a:t>Easter 2010</a:t>
            </a:r>
            <a:endParaRPr lang="en-US" sz="800" dirty="0"/>
          </a:p>
        </p:txBody>
      </p:sp>
      <p:sp>
        <p:nvSpPr>
          <p:cNvPr id="3105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700"/>
              <a:t>2 Albums</a:t>
            </a:r>
          </a:p>
        </p:txBody>
      </p:sp>
      <p:sp>
        <p:nvSpPr>
          <p:cNvPr id="3106" name="Text Box 40"/>
          <p:cNvSpPr txBox="1">
            <a:spLocks noChangeArrowheads="1"/>
          </p:cNvSpPr>
          <p:nvPr/>
        </p:nvSpPr>
        <p:spPr bwMode="auto">
          <a:xfrm>
            <a:off x="847725" y="6076950"/>
            <a:ext cx="838200" cy="36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2"/>
                </a:solidFill>
              </a:rPr>
              <a:t>Erik &amp; Emily</a:t>
            </a: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/>
              <a:t>Mexico: 2010</a:t>
            </a:r>
            <a:endParaRPr lang="en-US" sz="800" dirty="0"/>
          </a:p>
        </p:txBody>
      </p:sp>
      <p:sp>
        <p:nvSpPr>
          <p:cNvPr id="3107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900" b="1"/>
              <a:t>Contact Information</a:t>
            </a:r>
          </a:p>
        </p:txBody>
      </p:sp>
      <p:sp>
        <p:nvSpPr>
          <p:cNvPr id="3108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09" name="Text Box 43"/>
          <p:cNvSpPr txBox="1">
            <a:spLocks noChangeArrowheads="1"/>
          </p:cNvSpPr>
          <p:nvPr/>
        </p:nvSpPr>
        <p:spPr bwMode="auto">
          <a:xfrm>
            <a:off x="2057400" y="5114925"/>
            <a:ext cx="426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Wiki Page Address:	  </a:t>
            </a:r>
            <a:r>
              <a:rPr lang="en-US" sz="800" dirty="0" smtClean="0">
                <a:solidFill>
                  <a:srgbClr val="959EBD"/>
                </a:solidFill>
                <a:hlinkClick r:id="rId5"/>
              </a:rPr>
              <a:t>http://emhughes.wikispaces.com/</a:t>
            </a:r>
            <a:r>
              <a:rPr lang="en-US" sz="800" dirty="0" smtClean="0">
                <a:solidFill>
                  <a:srgbClr val="959EBD"/>
                </a:solidFill>
              </a:rPr>
              <a:t> </a:t>
            </a:r>
            <a:endParaRPr lang="en-US" sz="800" dirty="0" smtClean="0"/>
          </a:p>
          <a:p>
            <a:pPr eaLnBrk="1" hangingPunct="1"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School Website: </a:t>
            </a:r>
            <a:r>
              <a:rPr lang="en-US" sz="800" dirty="0" smtClean="0"/>
              <a:t> </a:t>
            </a:r>
            <a:r>
              <a:rPr lang="en-US" sz="800" dirty="0" smtClean="0">
                <a:hlinkClick r:id="rId6"/>
              </a:rPr>
              <a:t>http://www.ccstn.net/wgs/site/default.asp</a:t>
            </a:r>
            <a:r>
              <a:rPr lang="en-US" sz="800" dirty="0" smtClean="0"/>
              <a:t> :Look Under Teachers </a:t>
            </a:r>
          </a:p>
          <a:p>
            <a:pPr eaLnBrk="1" hangingPunct="1"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Email Address:</a:t>
            </a:r>
            <a:r>
              <a:rPr lang="en-US" sz="800" dirty="0" smtClean="0"/>
              <a:t>	</a:t>
            </a:r>
            <a:r>
              <a:rPr lang="en-US" sz="800" dirty="0" smtClean="0">
                <a:hlinkClick r:id="rId7"/>
              </a:rPr>
              <a:t>emhancock21@tntech.edu</a:t>
            </a:r>
            <a:r>
              <a:rPr lang="en-US" sz="800" dirty="0" smtClean="0"/>
              <a:t> </a:t>
            </a:r>
            <a:endParaRPr lang="en-US" sz="800" dirty="0"/>
          </a:p>
        </p:txBody>
      </p:sp>
      <p:pic>
        <p:nvPicPr>
          <p:cNvPr id="3110" name="Picture 40" descr="TTU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457200"/>
            <a:ext cx="838200" cy="838200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2" name="Picture 4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" y="6105525"/>
            <a:ext cx="6858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13" name="Picture 5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565150"/>
            <a:ext cx="1438275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14" name="Picture 4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5307218"/>
            <a:ext cx="800100" cy="53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4953000"/>
            <a:ext cx="40386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685800" y="4953000"/>
            <a:ext cx="2895600" cy="1676400"/>
          </a:xfrm>
          <a:prstGeom prst="rect">
            <a:avLst/>
          </a:prstGeom>
          <a:solidFill>
            <a:srgbClr val="F8F8FA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4103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4104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Contact</a:t>
            </a:r>
          </a:p>
        </p:txBody>
      </p:sp>
      <p:sp>
        <p:nvSpPr>
          <p:cNvPr id="4105" name="Rectangle 10"/>
          <p:cNvSpPr>
            <a:spLocks noChangeArrowheads="1"/>
          </p:cNvSpPr>
          <p:nvPr/>
        </p:nvSpPr>
        <p:spPr bwMode="auto">
          <a:xfrm>
            <a:off x="3657600" y="0"/>
            <a:ext cx="1600200" cy="38100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Personal Info</a:t>
            </a:r>
          </a:p>
        </p:txBody>
      </p:sp>
      <p:sp>
        <p:nvSpPr>
          <p:cNvPr id="4106" name="Rectangle 11"/>
          <p:cNvSpPr>
            <a:spLocks noChangeArrowheads="1"/>
          </p:cNvSpPr>
          <p:nvPr/>
        </p:nvSpPr>
        <p:spPr bwMode="auto">
          <a:xfrm>
            <a:off x="5257800" y="0"/>
            <a:ext cx="1143000" cy="38100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4107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Emily M. Hughes</a:t>
            </a:r>
          </a:p>
        </p:txBody>
      </p:sp>
      <p:sp>
        <p:nvSpPr>
          <p:cNvPr id="4108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4109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4110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4111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4112" name="Rectangle 18"/>
          <p:cNvSpPr>
            <a:spLocks noChangeArrowheads="1"/>
          </p:cNvSpPr>
          <p:nvPr/>
        </p:nvSpPr>
        <p:spPr bwMode="auto">
          <a:xfrm>
            <a:off x="685800" y="1770063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113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/>
          </a:p>
        </p:txBody>
      </p:sp>
      <p:sp>
        <p:nvSpPr>
          <p:cNvPr id="4114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812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000" b="1"/>
              <a:t>Photos of the Hughes</a:t>
            </a:r>
            <a:r>
              <a:rPr lang="en-US" sz="800"/>
              <a:t> 7 Photos</a:t>
            </a:r>
            <a:endParaRPr lang="en-US" sz="1000"/>
          </a:p>
        </p:txBody>
      </p:sp>
      <p:sp>
        <p:nvSpPr>
          <p:cNvPr id="4115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1143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000" b="1"/>
              <a:t>EMH’s Albums</a:t>
            </a:r>
            <a:r>
              <a:rPr lang="en-US" sz="1000"/>
              <a:t> </a:t>
            </a:r>
            <a:r>
              <a:rPr lang="en-US" sz="800"/>
              <a:t> </a:t>
            </a:r>
            <a:endParaRPr lang="en-US" sz="1000"/>
          </a:p>
        </p:txBody>
      </p:sp>
      <p:sp>
        <p:nvSpPr>
          <p:cNvPr id="4116" name="Text Box 33"/>
          <p:cNvSpPr txBox="1">
            <a:spLocks noChangeArrowheads="1"/>
          </p:cNvSpPr>
          <p:nvPr/>
        </p:nvSpPr>
        <p:spPr bwMode="auto">
          <a:xfrm>
            <a:off x="876300" y="6102350"/>
            <a:ext cx="8382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 b="1" dirty="0" smtClean="0"/>
              <a:t>Family</a:t>
            </a:r>
            <a:r>
              <a:rPr lang="en-US" sz="800" b="1" dirty="0"/>
              <a:t>	</a:t>
            </a:r>
            <a:r>
              <a:rPr lang="en-US" sz="800" dirty="0" smtClean="0"/>
              <a:t>4 </a:t>
            </a:r>
            <a:r>
              <a:rPr lang="en-US" sz="800" dirty="0"/>
              <a:t>photos</a:t>
            </a:r>
          </a:p>
        </p:txBody>
      </p:sp>
      <p:sp>
        <p:nvSpPr>
          <p:cNvPr id="4117" name="Text Box 34"/>
          <p:cNvSpPr txBox="1">
            <a:spLocks noChangeArrowheads="1"/>
          </p:cNvSpPr>
          <p:nvPr/>
        </p:nvSpPr>
        <p:spPr bwMode="auto">
          <a:xfrm>
            <a:off x="2143125" y="6102350"/>
            <a:ext cx="12954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 b="1" dirty="0"/>
              <a:t>The </a:t>
            </a:r>
            <a:r>
              <a:rPr lang="en-US" sz="800" b="1" dirty="0" smtClean="0"/>
              <a:t>Husband &amp; Wife</a:t>
            </a:r>
            <a:endParaRPr lang="en-US" sz="800" b="1" dirty="0"/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 b="1" dirty="0"/>
              <a:t>3 photos</a:t>
            </a:r>
            <a:endParaRPr lang="en-US" sz="800" dirty="0"/>
          </a:p>
        </p:txBody>
      </p:sp>
      <p:sp>
        <p:nvSpPr>
          <p:cNvPr id="4118" name="Text Box 35"/>
          <p:cNvSpPr txBox="1">
            <a:spLocks noChangeArrowheads="1"/>
          </p:cNvSpPr>
          <p:nvPr/>
        </p:nvSpPr>
        <p:spPr bwMode="auto">
          <a:xfrm>
            <a:off x="3657600" y="6324600"/>
            <a:ext cx="10668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Profile Pictures 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1 photo</a:t>
            </a:r>
          </a:p>
        </p:txBody>
      </p:sp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400" kern="0" dirty="0">
                <a:solidFill>
                  <a:srgbClr val="000000"/>
                </a:solidFill>
                <a:latin typeface="Arial"/>
              </a:rPr>
              <a:t>Emily M. </a:t>
            </a:r>
            <a:r>
              <a:rPr lang="en-US" sz="1400" kern="0" dirty="0">
                <a:solidFill>
                  <a:srgbClr val="000000"/>
                </a:solidFill>
                <a:latin typeface="Arial"/>
              </a:rPr>
              <a:t>Hughes </a:t>
            </a:r>
            <a:r>
              <a:rPr lang="en-US" sz="1000" dirty="0"/>
              <a:t>is incorporating more technology into the classroom in order to motivate </a:t>
            </a:r>
            <a:r>
              <a:rPr lang="en-US" sz="1000" dirty="0" smtClean="0"/>
              <a:t>students.</a:t>
            </a:r>
            <a:endParaRPr lang="en-US" sz="1400" dirty="0"/>
          </a:p>
        </p:txBody>
      </p:sp>
      <p:pic>
        <p:nvPicPr>
          <p:cNvPr id="4120" name="Picture 34" descr="TTU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457200"/>
            <a:ext cx="838200" cy="838200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1" name="Picture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29200" y="1962150"/>
            <a:ext cx="13716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2" name="Picture 3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0" y="2006600"/>
            <a:ext cx="86042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3" name="Picture 3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041525"/>
            <a:ext cx="1295400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4" name="Picture 3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95500"/>
            <a:ext cx="1143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5" name="Picture 4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175" y="3200400"/>
            <a:ext cx="1219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6" name="Picture 4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200400"/>
            <a:ext cx="11430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7" name="Picture 5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476250"/>
            <a:ext cx="508000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8" name="Picture 3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3" y="5186363"/>
            <a:ext cx="1281112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9" name="Picture 5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575" y="4999038"/>
            <a:ext cx="958850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30" name="Picture 4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5187950"/>
            <a:ext cx="1219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31" name="Picture 36" descr="http://a4.sphotos.ak.fbcdn.net/hphotos-ak-ash4/284781_1867704782278_1530821655_31578795_4233638_n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925" y="3203575"/>
            <a:ext cx="128587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32" name="Control 40"/>
          <p:cNvSpPr>
            <a:spLocks noChangeArrowheads="1" noChangeShapeType="1"/>
          </p:cNvSpPr>
          <p:nvPr/>
        </p:nvSpPr>
        <p:spPr bwMode="auto">
          <a:xfrm>
            <a:off x="457200" y="2490788"/>
            <a:ext cx="91440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3" name="Control 42"/>
          <p:cNvSpPr>
            <a:spLocks noChangeArrowheads="1" noChangeShapeType="1"/>
          </p:cNvSpPr>
          <p:nvPr/>
        </p:nvSpPr>
        <p:spPr bwMode="auto">
          <a:xfrm>
            <a:off x="457200" y="2490788"/>
            <a:ext cx="114300" cy="93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4" name="Control 43"/>
          <p:cNvSpPr>
            <a:spLocks noChangeArrowheads="1" noChangeShapeType="1"/>
          </p:cNvSpPr>
          <p:nvPr/>
        </p:nvSpPr>
        <p:spPr bwMode="auto">
          <a:xfrm>
            <a:off x="457200" y="2490788"/>
            <a:ext cx="91440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5" name="Control 44"/>
          <p:cNvSpPr>
            <a:spLocks noChangeArrowheads="1" noChangeShapeType="1"/>
          </p:cNvSpPr>
          <p:nvPr/>
        </p:nvSpPr>
        <p:spPr bwMode="auto">
          <a:xfrm>
            <a:off x="457200" y="2490788"/>
            <a:ext cx="91440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6" name="Control 45"/>
          <p:cNvSpPr>
            <a:spLocks noChangeArrowheads="1" noChangeShapeType="1"/>
          </p:cNvSpPr>
          <p:nvPr/>
        </p:nvSpPr>
        <p:spPr bwMode="auto">
          <a:xfrm>
            <a:off x="457200" y="2490788"/>
            <a:ext cx="91440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7" name="Control 46"/>
          <p:cNvSpPr>
            <a:spLocks noChangeArrowheads="1" noChangeShapeType="1"/>
          </p:cNvSpPr>
          <p:nvPr/>
        </p:nvSpPr>
        <p:spPr bwMode="auto">
          <a:xfrm>
            <a:off x="457200" y="2490788"/>
            <a:ext cx="91440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8" name="Control 48"/>
          <p:cNvSpPr>
            <a:spLocks noChangeArrowheads="1" noChangeShapeType="1"/>
          </p:cNvSpPr>
          <p:nvPr/>
        </p:nvSpPr>
        <p:spPr bwMode="auto">
          <a:xfrm>
            <a:off x="457200" y="2490788"/>
            <a:ext cx="91440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9" name="Control 50"/>
          <p:cNvSpPr>
            <a:spLocks noChangeArrowheads="1" noChangeShapeType="1"/>
          </p:cNvSpPr>
          <p:nvPr/>
        </p:nvSpPr>
        <p:spPr bwMode="auto">
          <a:xfrm>
            <a:off x="457200" y="2490788"/>
            <a:ext cx="91440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0" name="Control 51"/>
          <p:cNvSpPr>
            <a:spLocks noChangeArrowheads="1" noChangeShapeType="1"/>
          </p:cNvSpPr>
          <p:nvPr/>
        </p:nvSpPr>
        <p:spPr bwMode="auto">
          <a:xfrm>
            <a:off x="457200" y="2490788"/>
            <a:ext cx="91440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1" name="Control 52"/>
          <p:cNvSpPr>
            <a:spLocks noChangeArrowheads="1" noChangeShapeType="1"/>
          </p:cNvSpPr>
          <p:nvPr/>
        </p:nvSpPr>
        <p:spPr bwMode="auto">
          <a:xfrm>
            <a:off x="457200" y="2490788"/>
            <a:ext cx="91440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2" name="Control 53"/>
          <p:cNvSpPr>
            <a:spLocks noChangeArrowheads="1" noChangeShapeType="1"/>
          </p:cNvSpPr>
          <p:nvPr/>
        </p:nvSpPr>
        <p:spPr bwMode="auto">
          <a:xfrm>
            <a:off x="457200" y="2490788"/>
            <a:ext cx="91440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723</TotalTime>
  <Words>332</Words>
  <Application>Microsoft Office PowerPoint</Application>
  <PresentationFormat>On-screen Show (4:3)</PresentationFormat>
  <Paragraphs>117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Default Design</vt:lpstr>
      <vt:lpstr>facebook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Erik</cp:lastModifiedBy>
  <cp:revision>58</cp:revision>
  <dcterms:created xsi:type="dcterms:W3CDTF">2009-03-30T18:09:43Z</dcterms:created>
  <dcterms:modified xsi:type="dcterms:W3CDTF">2011-09-05T02:16:19Z</dcterms:modified>
</cp:coreProperties>
</file>